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5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466" userDrawn="1">
          <p15:clr>
            <a:srgbClr val="A4A3A4"/>
          </p15:clr>
        </p15:guide>
        <p15:guide id="4" pos="5705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orient="horz" pos="20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1565B1"/>
    <a:srgbClr val="26A1E9"/>
    <a:srgbClr val="D9302C"/>
    <a:srgbClr val="EB6FA5"/>
    <a:srgbClr val="146A34"/>
    <a:srgbClr val="229944"/>
    <a:srgbClr val="ED7D31"/>
    <a:srgbClr val="F9B62B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3103"/>
  </p:normalViewPr>
  <p:slideViewPr>
    <p:cSldViewPr snapToGrid="0" snapToObjects="1" showGuides="1">
      <p:cViewPr varScale="1">
        <p:scale>
          <a:sx n="76" d="100"/>
          <a:sy n="76" d="100"/>
        </p:scale>
        <p:origin x="1891" y="53"/>
      </p:cViewPr>
      <p:guideLst>
        <p:guide orient="horz" pos="3045"/>
        <p:guide pos="3097"/>
        <p:guide pos="466"/>
        <p:guide pos="5705"/>
        <p:guide orient="horz" pos="4088"/>
        <p:guide orient="horz" pos="20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742543" y="840389"/>
            <a:ext cx="8330227" cy="68150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E96385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2457773" y="939082"/>
            <a:ext cx="4990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spc="-150" dirty="0">
                <a:solidFill>
                  <a:schemeClr val="bg1"/>
                </a:solidFill>
              </a:rPr>
              <a:t>診　療　時　間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92BDF61-D584-044C-81DD-83BF13A13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78025"/>
              </p:ext>
            </p:extLst>
          </p:nvPr>
        </p:nvGraphicFramePr>
        <p:xfrm>
          <a:off x="722222" y="2037972"/>
          <a:ext cx="8316913" cy="27221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8711">
                  <a:extLst>
                    <a:ext uri="{9D8B030D-6E8A-4147-A177-3AD203B41FA5}">
                      <a16:colId xmlns:a16="http://schemas.microsoft.com/office/drawing/2014/main" val="4062418428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117860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7978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診療時間</a:t>
                      </a: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月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火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水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木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金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土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日･祝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962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accent1"/>
                          </a:solidFill>
                        </a:rPr>
                        <a:t>9:00〜12:30</a:t>
                      </a:r>
                      <a:endParaRPr kumimoji="1" lang="ja-JP" altLang="en-US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+mn-ea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  <a:tr h="962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solidFill>
                            <a:schemeClr val="accent1"/>
                          </a:solidFill>
                        </a:rPr>
                        <a:t>14:30〜18:00</a:t>
                      </a:r>
                      <a:endParaRPr kumimoji="1" lang="ja-JP" altLang="en-US" sz="24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375441"/>
                  </a:ext>
                </a:extLst>
              </a:tr>
            </a:tbl>
          </a:graphicData>
        </a:graphic>
      </p:graphicFrame>
      <p:sp>
        <p:nvSpPr>
          <p:cNvPr id="128" name="円/楕円 127">
            <a:extLst>
              <a:ext uri="{FF2B5EF4-FFF2-40B4-BE49-F238E27FC236}">
                <a16:creationId xmlns:a16="http://schemas.microsoft.com/office/drawing/2014/main" id="{55E4FB70-07F4-CF4A-88B6-720E71125C25}"/>
              </a:ext>
            </a:extLst>
          </p:cNvPr>
          <p:cNvSpPr/>
          <p:nvPr/>
        </p:nvSpPr>
        <p:spPr>
          <a:xfrm>
            <a:off x="2954793" y="3180040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0" name="円/楕円 129">
            <a:extLst>
              <a:ext uri="{FF2B5EF4-FFF2-40B4-BE49-F238E27FC236}">
                <a16:creationId xmlns:a16="http://schemas.microsoft.com/office/drawing/2014/main" id="{932ED7D7-FB9C-624B-84E6-B2423DF97A7E}"/>
              </a:ext>
            </a:extLst>
          </p:cNvPr>
          <p:cNvSpPr/>
          <p:nvPr/>
        </p:nvSpPr>
        <p:spPr>
          <a:xfrm>
            <a:off x="3807409" y="3180040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3" name="円/楕円 132">
            <a:extLst>
              <a:ext uri="{FF2B5EF4-FFF2-40B4-BE49-F238E27FC236}">
                <a16:creationId xmlns:a16="http://schemas.microsoft.com/office/drawing/2014/main" id="{30A7E92F-0E9C-9848-9F69-A8337795011C}"/>
              </a:ext>
            </a:extLst>
          </p:cNvPr>
          <p:cNvSpPr/>
          <p:nvPr/>
        </p:nvSpPr>
        <p:spPr>
          <a:xfrm>
            <a:off x="5562068" y="3180040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4" name="円/楕円 133">
            <a:extLst>
              <a:ext uri="{FF2B5EF4-FFF2-40B4-BE49-F238E27FC236}">
                <a16:creationId xmlns:a16="http://schemas.microsoft.com/office/drawing/2014/main" id="{C35C03DA-AF8D-4640-A614-6E844DA31551}"/>
              </a:ext>
            </a:extLst>
          </p:cNvPr>
          <p:cNvSpPr/>
          <p:nvPr/>
        </p:nvSpPr>
        <p:spPr>
          <a:xfrm>
            <a:off x="6414685" y="3180040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6" name="円/楕円 135">
            <a:extLst>
              <a:ext uri="{FF2B5EF4-FFF2-40B4-BE49-F238E27FC236}">
                <a16:creationId xmlns:a16="http://schemas.microsoft.com/office/drawing/2014/main" id="{D6EB6120-6014-A04E-9A27-DD20E44B1427}"/>
              </a:ext>
            </a:extLst>
          </p:cNvPr>
          <p:cNvSpPr/>
          <p:nvPr/>
        </p:nvSpPr>
        <p:spPr>
          <a:xfrm>
            <a:off x="2954793" y="4119153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7" name="円/楕円 136">
            <a:extLst>
              <a:ext uri="{FF2B5EF4-FFF2-40B4-BE49-F238E27FC236}">
                <a16:creationId xmlns:a16="http://schemas.microsoft.com/office/drawing/2014/main" id="{0202298B-932E-7F45-B447-A1A6F41047F6}"/>
              </a:ext>
            </a:extLst>
          </p:cNvPr>
          <p:cNvSpPr/>
          <p:nvPr/>
        </p:nvSpPr>
        <p:spPr>
          <a:xfrm>
            <a:off x="3807409" y="4119153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9" name="円/楕円 138">
            <a:extLst>
              <a:ext uri="{FF2B5EF4-FFF2-40B4-BE49-F238E27FC236}">
                <a16:creationId xmlns:a16="http://schemas.microsoft.com/office/drawing/2014/main" id="{6DC648B9-E1F6-4F45-A482-02F4C54E465E}"/>
              </a:ext>
            </a:extLst>
          </p:cNvPr>
          <p:cNvSpPr/>
          <p:nvPr/>
        </p:nvSpPr>
        <p:spPr>
          <a:xfrm>
            <a:off x="5562068" y="4119153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40" name="円/楕円 139">
            <a:extLst>
              <a:ext uri="{FF2B5EF4-FFF2-40B4-BE49-F238E27FC236}">
                <a16:creationId xmlns:a16="http://schemas.microsoft.com/office/drawing/2014/main" id="{5F57A1EB-6CEC-534D-BDB6-B93EFA4867D5}"/>
              </a:ext>
            </a:extLst>
          </p:cNvPr>
          <p:cNvSpPr/>
          <p:nvPr/>
        </p:nvSpPr>
        <p:spPr>
          <a:xfrm>
            <a:off x="6414685" y="4119153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3CD2B594-1781-DB48-BF0A-2B7FE88125A3}"/>
              </a:ext>
            </a:extLst>
          </p:cNvPr>
          <p:cNvGrpSpPr/>
          <p:nvPr/>
        </p:nvGrpSpPr>
        <p:grpSpPr>
          <a:xfrm>
            <a:off x="8299371" y="3198355"/>
            <a:ext cx="401867" cy="391599"/>
            <a:chOff x="1541565" y="102415"/>
            <a:chExt cx="384839" cy="375006"/>
          </a:xfrm>
        </p:grpSpPr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0AE57166-FDEB-A443-8364-7259E5C988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7EA9F1D5-5F87-0F4D-9089-F0CD6D33885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D9698591-CEF3-CC43-AB6C-8E39D442BB4C}"/>
              </a:ext>
            </a:extLst>
          </p:cNvPr>
          <p:cNvGrpSpPr/>
          <p:nvPr/>
        </p:nvGrpSpPr>
        <p:grpSpPr>
          <a:xfrm>
            <a:off x="8299371" y="4137468"/>
            <a:ext cx="401867" cy="391599"/>
            <a:chOff x="1541565" y="102415"/>
            <a:chExt cx="384839" cy="375006"/>
          </a:xfrm>
        </p:grpSpPr>
        <p:cxnSp>
          <p:nvCxnSpPr>
            <p:cNvPr id="204" name="直線コネクタ 203">
              <a:extLst>
                <a:ext uri="{FF2B5EF4-FFF2-40B4-BE49-F238E27FC236}">
                  <a16:creationId xmlns:a16="http://schemas.microsoft.com/office/drawing/2014/main" id="{E95FFAD1-139F-3B47-8E26-36CE5B985C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9DF60FC0-12A6-4B44-BEF4-FEED33988FB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9FFCE39F-92F6-6243-913F-98D22CE9640B}"/>
              </a:ext>
            </a:extLst>
          </p:cNvPr>
          <p:cNvGrpSpPr/>
          <p:nvPr/>
        </p:nvGrpSpPr>
        <p:grpSpPr>
          <a:xfrm>
            <a:off x="7310831" y="4137468"/>
            <a:ext cx="401867" cy="391599"/>
            <a:chOff x="1541565" y="102415"/>
            <a:chExt cx="384839" cy="375006"/>
          </a:xfrm>
        </p:grpSpPr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E41B7456-8A05-EC44-8D94-C94734799B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>
              <a:extLst>
                <a:ext uri="{FF2B5EF4-FFF2-40B4-BE49-F238E27FC236}">
                  <a16:creationId xmlns:a16="http://schemas.microsoft.com/office/drawing/2014/main" id="{C7E63EA7-3C52-DE44-946E-EDAA76BC6C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円/楕円 129">
            <a:extLst>
              <a:ext uri="{FF2B5EF4-FFF2-40B4-BE49-F238E27FC236}">
                <a16:creationId xmlns:a16="http://schemas.microsoft.com/office/drawing/2014/main" id="{DDE98B4F-5261-C15F-4AC4-20D39332A3AA}"/>
              </a:ext>
            </a:extLst>
          </p:cNvPr>
          <p:cNvSpPr/>
          <p:nvPr/>
        </p:nvSpPr>
        <p:spPr>
          <a:xfrm>
            <a:off x="4713430" y="3181719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3" name="円/楕円 129">
            <a:extLst>
              <a:ext uri="{FF2B5EF4-FFF2-40B4-BE49-F238E27FC236}">
                <a16:creationId xmlns:a16="http://schemas.microsoft.com/office/drawing/2014/main" id="{8DF5B878-0C3F-3E19-F298-5B17622D8520}"/>
              </a:ext>
            </a:extLst>
          </p:cNvPr>
          <p:cNvSpPr/>
          <p:nvPr/>
        </p:nvSpPr>
        <p:spPr>
          <a:xfrm>
            <a:off x="4713430" y="4106161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4" name="円/楕円 129">
            <a:extLst>
              <a:ext uri="{FF2B5EF4-FFF2-40B4-BE49-F238E27FC236}">
                <a16:creationId xmlns:a16="http://schemas.microsoft.com/office/drawing/2014/main" id="{00CFD521-FF0D-8106-B3BB-3AAEA81F4C61}"/>
              </a:ext>
            </a:extLst>
          </p:cNvPr>
          <p:cNvSpPr/>
          <p:nvPr/>
        </p:nvSpPr>
        <p:spPr>
          <a:xfrm>
            <a:off x="7321522" y="3179698"/>
            <a:ext cx="406338" cy="406338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BB14D7-5555-F547-E8C3-3B29A023FC6C}"/>
              </a:ext>
            </a:extLst>
          </p:cNvPr>
          <p:cNvSpPr txBox="1"/>
          <p:nvPr/>
        </p:nvSpPr>
        <p:spPr>
          <a:xfrm>
            <a:off x="5843420" y="5630863"/>
            <a:ext cx="313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accen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○○歯科医院</a:t>
            </a:r>
            <a:endParaRPr kumimoji="1" lang="en-US" altLang="ja-JP" sz="3600" b="1" dirty="0">
              <a:solidFill>
                <a:schemeClr val="accent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327CC51-2A27-D2C5-A1CC-37138676D49A}"/>
              </a:ext>
            </a:extLst>
          </p:cNvPr>
          <p:cNvSpPr/>
          <p:nvPr/>
        </p:nvSpPr>
        <p:spPr>
          <a:xfrm>
            <a:off x="735421" y="4995049"/>
            <a:ext cx="83329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chemeClr val="accent1"/>
                </a:solidFill>
              </a:rPr>
              <a:t>※</a:t>
            </a:r>
            <a:r>
              <a:rPr lang="ja-JP" altLang="en-US" b="1" dirty="0">
                <a:solidFill>
                  <a:schemeClr val="accent1"/>
                </a:solidFill>
              </a:rPr>
              <a:t> 休診日　：　日曜　祝日　　　　　　　　　従事歯科医師　　○○　○○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</Words>
  <Application>Microsoft Office PowerPoint</Application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A-OTF Futo Go B101 Pr5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英紀 西村</cp:lastModifiedBy>
  <cp:revision>64</cp:revision>
  <cp:lastPrinted>2020-09-15T07:05:39Z</cp:lastPrinted>
  <dcterms:created xsi:type="dcterms:W3CDTF">2020-04-23T05:34:47Z</dcterms:created>
  <dcterms:modified xsi:type="dcterms:W3CDTF">2024-02-22T11:46:02Z</dcterms:modified>
</cp:coreProperties>
</file>